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5" r:id="rId7"/>
    <p:sldId id="263" r:id="rId8"/>
    <p:sldId id="268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>
        <p:scale>
          <a:sx n="75" d="100"/>
          <a:sy n="75" d="100"/>
        </p:scale>
        <p:origin x="14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E495E-F0DF-4D4D-9E79-1E75091D4905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6D018-47FE-A648-95D0-A1FDEE0990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845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6D018-47FE-A648-95D0-A1FDEE0990D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908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53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2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57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1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53453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26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2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2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42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959955-EE80-8B4F-A37D-249744373843}" type="datetimeFigureOut">
              <a:rPr kumimoji="1" lang="zh-TW" altLang="en-US" smtClean="0"/>
              <a:t>2016/1/7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9C7952-CBD9-AF4C-A58E-5F4A46FF164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757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sz="8800" dirty="0" smtClean="0">
                <a:latin typeface="Microsoft JhengHei" charset="0"/>
                <a:ea typeface="Microsoft JhengHei" charset="0"/>
                <a:cs typeface="Microsoft JhengHei" charset="0"/>
              </a:rPr>
              <a:t>電腦動畫</a:t>
            </a:r>
            <a:endParaRPr kumimoji="1" lang="zh-TW" altLang="en-US" sz="88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期末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專案</a:t>
            </a:r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資科碩一 游佳霖 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104753007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312978"/>
            <a:ext cx="6553200" cy="27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9749" r="31719" b="37425"/>
          <a:stretch/>
        </p:blipFill>
        <p:spPr>
          <a:xfrm>
            <a:off x="1200150" y="373334"/>
            <a:ext cx="5219700" cy="29286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9627" r="32032" b="37223"/>
          <a:stretch/>
        </p:blipFill>
        <p:spPr>
          <a:xfrm>
            <a:off x="6565036" y="372535"/>
            <a:ext cx="5188814" cy="29548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9183" r="31875" b="37384"/>
          <a:stretch/>
        </p:blipFill>
        <p:spPr>
          <a:xfrm>
            <a:off x="1215593" y="3511962"/>
            <a:ext cx="5204257" cy="29650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7778" r="32032" b="39167"/>
          <a:stretch/>
        </p:blipFill>
        <p:spPr>
          <a:xfrm>
            <a:off x="6565036" y="3508355"/>
            <a:ext cx="5188814" cy="29495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15592" y="373334"/>
            <a:ext cx="5204257" cy="5148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取樣率：</a:t>
            </a:r>
            <a:r>
              <a:rPr kumimoji="1" lang="en-US" altLang="zh-TW" dirty="0" smtClean="0"/>
              <a:t>10 </a:t>
            </a:r>
            <a:r>
              <a:rPr kumimoji="1" lang="zh-TW" altLang="en-US" dirty="0" smtClean="0"/>
              <a:t> 輸出時間：</a:t>
            </a:r>
            <a:r>
              <a:rPr kumimoji="1" lang="en-US" altLang="zh-TW" dirty="0" smtClean="0"/>
              <a:t>28s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65036" y="373334"/>
            <a:ext cx="5204257" cy="5148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取樣率： </a:t>
            </a:r>
            <a:r>
              <a:rPr kumimoji="1" lang="en-US" altLang="zh-TW" dirty="0" smtClean="0"/>
              <a:t>40 </a:t>
            </a:r>
            <a:r>
              <a:rPr kumimoji="1" lang="zh-TW" altLang="en-US" dirty="0" smtClean="0"/>
              <a:t>輸出時間：</a:t>
            </a:r>
            <a:r>
              <a:rPr kumimoji="1" lang="en-US" altLang="zh-TW" dirty="0" smtClean="0"/>
              <a:t>1min 18s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00150" y="3508355"/>
            <a:ext cx="5204257" cy="5148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取樣率：</a:t>
            </a:r>
            <a:r>
              <a:rPr kumimoji="1" lang="en-US" altLang="zh-TW" dirty="0" smtClean="0"/>
              <a:t>100 </a:t>
            </a:r>
            <a:r>
              <a:rPr kumimoji="1" lang="zh-TW" altLang="en-US" dirty="0" smtClean="0"/>
              <a:t> 輸出時間：</a:t>
            </a:r>
            <a:r>
              <a:rPr kumimoji="1" lang="en-US" altLang="zh-TW" dirty="0" smtClean="0"/>
              <a:t>2mins 58s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565036" y="3508355"/>
            <a:ext cx="5204257" cy="5148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取樣率：</a:t>
            </a:r>
            <a:r>
              <a:rPr kumimoji="1" lang="en-US" altLang="zh-TW" dirty="0" smtClean="0"/>
              <a:t>500 </a:t>
            </a:r>
            <a:r>
              <a:rPr kumimoji="1" lang="zh-TW" altLang="en-US" dirty="0" smtClean="0"/>
              <a:t> 輸出時間：</a:t>
            </a:r>
            <a:r>
              <a:rPr kumimoji="1" lang="en-US" altLang="zh-TW" dirty="0" smtClean="0"/>
              <a:t>14mins 13s</a:t>
            </a:r>
            <a:endParaRPr kumimoji="1"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6565036" y="372535"/>
            <a:ext cx="5204257" cy="2954866"/>
          </a:xfrm>
          <a:prstGeom prst="roundRect">
            <a:avLst/>
          </a:prstGeom>
          <a:noFill/>
          <a:ln w="635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06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Demo</a:t>
            </a:r>
            <a:br>
              <a:rPr kumimoji="1" lang="en-US" altLang="zh-TW" dirty="0" smtClean="0"/>
            </a:br>
            <a:r>
              <a:rPr kumimoji="1" lang="en-US" altLang="zh-TW" dirty="0" smtClean="0"/>
              <a:t>time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2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主題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charset="0"/>
                <a:ea typeface="Microsoft JhengHei" charset="0"/>
                <a:cs typeface="Microsoft JhengHei" charset="0"/>
              </a:rPr>
              <a:t>主題：</a:t>
            </a:r>
            <a:r>
              <a:rPr kumimoji="1" lang="en-US" altLang="zh-TW" dirty="0">
                <a:latin typeface="Microsoft JhengHei" charset="0"/>
                <a:ea typeface="Microsoft JhengHei" charset="0"/>
                <a:cs typeface="Microsoft JhengHei" charset="0"/>
              </a:rPr>
              <a:t>P</a:t>
            </a:r>
            <a:r>
              <a:rPr kumimoji="1" lang="zh-TW" altLang="en-US" dirty="0">
                <a:latin typeface="Microsoft JhengHei" charset="0"/>
                <a:ea typeface="Microsoft JhengHei" charset="0"/>
                <a:cs typeface="Microsoft JhengHei" charset="0"/>
              </a:rPr>
              <a:t>助與兔兔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系列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形式：</a:t>
            </a:r>
            <a:r>
              <a:rPr kumimoji="1" lang="zh-TW" altLang="en-US" dirty="0">
                <a:latin typeface="Microsoft JhengHei" charset="0"/>
                <a:ea typeface="Microsoft JhengHei" charset="0"/>
                <a:cs typeface="Microsoft JhengHei" charset="0"/>
              </a:rPr>
              <a:t>日常小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劇場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作品類型：動畫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風格：極短篇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角色來源：</a:t>
            </a:r>
            <a:endParaRPr kumimoji="1" lang="en-US" altLang="zh-TW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lvl="1"/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Line / FB 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貼圖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</a:p>
          <a:p>
            <a:pPr lvl="1"/>
            <a:r>
              <a:rPr kumimoji="1" lang="en-US" altLang="zh-TW" dirty="0" err="1" smtClean="0">
                <a:latin typeface="Microsoft JhengHei" charset="0"/>
                <a:ea typeface="Microsoft JhengHei" charset="0"/>
                <a:cs typeface="Microsoft JhengHei" charset="0"/>
              </a:rPr>
              <a:t>Kanahei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 繪</a:t>
            </a:r>
          </a:p>
          <a:p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981979" y="3140015"/>
            <a:ext cx="2689389" cy="3347670"/>
            <a:chOff x="5729093" y="2286001"/>
            <a:chExt cx="3528673" cy="439238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093" y="2286001"/>
              <a:ext cx="3528673" cy="439238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947" y="2808514"/>
              <a:ext cx="1870234" cy="3331029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7895658" y="3140015"/>
            <a:ext cx="2689389" cy="3347670"/>
            <a:chOff x="8053193" y="2286001"/>
            <a:chExt cx="3528673" cy="439238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193" y="2286001"/>
              <a:ext cx="3528673" cy="439238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656" y="2817392"/>
              <a:ext cx="1870234" cy="3331029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836" y="5271498"/>
            <a:ext cx="1621583" cy="12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9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工具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環境：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Mac OSX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建模軟體：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Blender</a:t>
            </a:r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動畫軟體：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Blender</a:t>
            </a:r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影片剪輯：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iMovie</a:t>
            </a:r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片頭：</a:t>
            </a:r>
            <a:r>
              <a:rPr kumimoji="1" lang="en-US" altLang="zh-TW" dirty="0" err="1" smtClean="0">
                <a:latin typeface="Microsoft JhengHei" charset="0"/>
                <a:ea typeface="Microsoft JhengHei" charset="0"/>
                <a:cs typeface="Microsoft JhengHei" charset="0"/>
              </a:rPr>
              <a:t>AfterEffect</a:t>
            </a:r>
            <a:endParaRPr kumimoji="1" lang="en-US" altLang="zh-TW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486" y="4962142"/>
            <a:ext cx="4154227" cy="13289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05" y="4962142"/>
            <a:ext cx="1328934" cy="13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故事大綱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原本：</a:t>
            </a:r>
          </a:p>
          <a:p>
            <a:pPr marL="0" indent="0">
              <a:buNone/>
            </a:pP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四則生活無聊小事：（</a:t>
            </a:r>
            <a:r>
              <a:rPr kumimoji="1" lang="en-US" altLang="zh-TW" dirty="0" err="1" smtClean="0">
                <a:latin typeface="Microsoft JhengHei" charset="0"/>
                <a:ea typeface="Microsoft JhengHei" charset="0"/>
                <a:cs typeface="Microsoft JhengHei" charset="0"/>
              </a:rPr>
              <a:t>VIPLab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的日常）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每篇約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30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秒，總長度約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2~3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分鐘</a:t>
            </a:r>
          </a:p>
          <a:p>
            <a:pPr marL="0" indent="0">
              <a:buNone/>
            </a:pP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改成：</a:t>
            </a:r>
          </a:p>
          <a:p>
            <a:pPr marL="0" indent="0">
              <a:buNone/>
            </a:pP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從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Lab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日常延伸的小故事（跟風）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30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秒太短 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-&gt;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 一段兩分鐘的預告 ＋ 一則三分鐘的小故事</a:t>
            </a:r>
          </a:p>
          <a:p>
            <a:pPr marL="0" indent="0">
              <a:buNone/>
            </a:pP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最終輸出：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6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分鐘（兩則影片合併在一起）</a:t>
            </a:r>
          </a:p>
          <a:p>
            <a:pPr marL="0" indent="0">
              <a:buNone/>
            </a:pPr>
            <a:endParaRPr kumimoji="1" lang="en-US" altLang="zh-TW" dirty="0" smtClean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4" y="4617690"/>
            <a:ext cx="3444815" cy="20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角色設定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主角ㄧ：兔兔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  (</a:t>
            </a:r>
            <a:r>
              <a:rPr kumimoji="1" lang="en-US" altLang="zh-TW" dirty="0" err="1" smtClean="0">
                <a:latin typeface="Microsoft JhengHei" charset="0"/>
                <a:ea typeface="Microsoft JhengHei" charset="0"/>
                <a:cs typeface="Microsoft JhengHei" charset="0"/>
              </a:rPr>
              <a:t>Usagi</a:t>
            </a:r>
            <a:r>
              <a:rPr kumimoji="1" lang="en-US" altLang="zh-TW" dirty="0"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517430" y="3790839"/>
            <a:ext cx="9646818" cy="2727160"/>
            <a:chOff x="1180732" y="3689130"/>
            <a:chExt cx="11209284" cy="316887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3" t="9855" r="36406" b="21309"/>
            <a:stretch/>
          </p:blipFill>
          <p:spPr>
            <a:xfrm>
              <a:off x="4010643" y="3689131"/>
              <a:ext cx="2790497" cy="316886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9" t="11019" r="35825" b="21995"/>
            <a:stretch/>
          </p:blipFill>
          <p:spPr>
            <a:xfrm>
              <a:off x="1180732" y="3689131"/>
              <a:ext cx="2900856" cy="316886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5" t="11157" r="33173" b="21047"/>
            <a:stretch/>
          </p:blipFill>
          <p:spPr>
            <a:xfrm>
              <a:off x="6801140" y="3689131"/>
              <a:ext cx="3216882" cy="316886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42" t="13340" r="38255" b="20768"/>
            <a:stretch/>
          </p:blipFill>
          <p:spPr>
            <a:xfrm>
              <a:off x="9658233" y="3689130"/>
              <a:ext cx="2731783" cy="316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3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角色設定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6" name="內容版面配置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主角二：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P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助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 (</a:t>
            </a:r>
            <a:r>
              <a:rPr kumimoji="1" lang="en-US" altLang="zh-TW" dirty="0" err="1" smtClean="0">
                <a:latin typeface="Microsoft JhengHei" charset="0"/>
                <a:ea typeface="Microsoft JhengHei" charset="0"/>
                <a:cs typeface="Microsoft JhengHei" charset="0"/>
              </a:rPr>
              <a:t>Piske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517280" y="3793518"/>
            <a:ext cx="9646968" cy="2749445"/>
            <a:chOff x="1504928" y="2743200"/>
            <a:chExt cx="9542071" cy="271955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6" t="13806" r="22725" b="23880"/>
            <a:stretch/>
          </p:blipFill>
          <p:spPr>
            <a:xfrm>
              <a:off x="6829251" y="2743200"/>
              <a:ext cx="4217748" cy="271955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6" t="13060" r="24486" b="22761"/>
            <a:stretch/>
          </p:blipFill>
          <p:spPr>
            <a:xfrm>
              <a:off x="1504928" y="2743200"/>
              <a:ext cx="3862552" cy="271166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6" t="15672" r="24706" b="22388"/>
            <a:stretch/>
          </p:blipFill>
          <p:spPr>
            <a:xfrm>
              <a:off x="4319063" y="2743200"/>
              <a:ext cx="3904150" cy="271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場景設定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678264"/>
            <a:ext cx="10178322" cy="3593591"/>
          </a:xfrm>
        </p:spPr>
        <p:txBody>
          <a:bodyPr/>
          <a:lstStyle/>
          <a:p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VIP Lab</a:t>
            </a:r>
            <a:endParaRPr kumimoji="1" lang="zh-TW" altLang="en-US" dirty="0" smtClean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71331"/>
            <a:ext cx="6020742" cy="33866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58" y="3471333"/>
            <a:ext cx="6020742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charset="0"/>
                <a:ea typeface="Microsoft JhengHei" charset="0"/>
                <a:cs typeface="Microsoft JhengHei" charset="0"/>
              </a:rPr>
              <a:t>場景設定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大仁樓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" y="3472392"/>
            <a:ext cx="6018859" cy="33856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1" y="3472392"/>
            <a:ext cx="6018859" cy="33856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1" y="0"/>
            <a:ext cx="6018859" cy="33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遇到的困難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建出的模型太大，動畫輸出費時（</a:t>
            </a:r>
            <a:r>
              <a:rPr kumimoji="1" lang="en-US" altLang="zh-TW" dirty="0" smtClean="0"/>
              <a:t>15s </a:t>
            </a:r>
            <a:r>
              <a:rPr kumimoji="1" lang="zh-TW" altLang="en-US" dirty="0" smtClean="0"/>
              <a:t>需要 </a:t>
            </a:r>
            <a:r>
              <a:rPr kumimoji="1" lang="en-US" altLang="zh-TW" dirty="0" smtClean="0"/>
              <a:t>8hrs</a:t>
            </a:r>
            <a:r>
              <a:rPr kumimoji="1" lang="zh-TW" altLang="en-US" dirty="0" smtClean="0"/>
              <a:t>）</a:t>
            </a:r>
          </a:p>
          <a:p>
            <a:r>
              <a:rPr kumimoji="1" lang="zh-TW" altLang="en-US" dirty="0" smtClean="0"/>
              <a:t>為求省時，犧牲輸出品質（使用</a:t>
            </a:r>
            <a:r>
              <a:rPr kumimoji="1" lang="en-US" altLang="zh-TW" dirty="0" smtClean="0"/>
              <a:t>blender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cycles</a:t>
            </a:r>
            <a:r>
              <a:rPr kumimoji="1" lang="zh-TW" altLang="en-US" dirty="0" smtClean="0"/>
              <a:t>算繪，取樣率影響顆粒大小）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675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1251</TotalTime>
  <Words>224</Words>
  <Application>Microsoft Macintosh PowerPoint</Application>
  <PresentationFormat>寬螢幕</PresentationFormat>
  <Paragraphs>45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Calibri</vt:lpstr>
      <vt:lpstr>Gill Sans MT</vt:lpstr>
      <vt:lpstr>Microsoft JhengHei</vt:lpstr>
      <vt:lpstr>新細明體</vt:lpstr>
      <vt:lpstr>Arial</vt:lpstr>
      <vt:lpstr>徽章</vt:lpstr>
      <vt:lpstr>電腦動畫</vt:lpstr>
      <vt:lpstr>主題</vt:lpstr>
      <vt:lpstr>工具</vt:lpstr>
      <vt:lpstr>故事大綱</vt:lpstr>
      <vt:lpstr>角色設定</vt:lpstr>
      <vt:lpstr>角色設定</vt:lpstr>
      <vt:lpstr>場景設定</vt:lpstr>
      <vt:lpstr>場景設定</vt:lpstr>
      <vt:lpstr>遇到的困難</vt:lpstr>
      <vt:lpstr>PowerPoint 簡報</vt:lpstr>
      <vt:lpstr>Demo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電腦動畫</dc:title>
  <dc:creator>Microsoft Office 使用者</dc:creator>
  <cp:lastModifiedBy>Microsoft Office 使用者</cp:lastModifiedBy>
  <cp:revision>66</cp:revision>
  <dcterms:created xsi:type="dcterms:W3CDTF">2015-11-18T08:43:25Z</dcterms:created>
  <dcterms:modified xsi:type="dcterms:W3CDTF">2016-01-07T03:07:55Z</dcterms:modified>
</cp:coreProperties>
</file>